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Meridian Supply Co.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SAMPLE pitch deck — not a real fundraise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Problem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Wholesale buyers lack documented SAMPLE fixtures for ops tooling.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Solution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Deterministic catalogue assets with exact specs.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Traction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SAMPLE: 48 cafe locations · 12 distributors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Ask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SAMPLE Series seed — fictional numbers only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Novus Examples</dc:creator>
  <cp:keywords/>
  <dc:description>generated using python-pptx</dc:description>
  <cp:lastModifiedBy>Steve Canny</cp:lastModifiedBy>
  <cp:revision>1</cp:revision>
  <dcterms:created xsi:type="dcterms:W3CDTF">2026-01-01T00:00:00Z</dcterms:created>
  <dcterms:modified xsi:type="dcterms:W3CDTF">2026-01-01T00:00:00Z</dcterms:modified>
  <cp:category/>
</cp:coreProperties>
</file>