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Pitch Deck Template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five-slide starting point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the problem you solve and who has 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your solution and what makes it different.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&amp; 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the opportunity and any early results.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 what you need and how to reach you.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Novus Examples</dc:creator>
  <cp:keywords/>
  <dc:description>generated using python-pptx</dc:description>
  <cp:lastModifiedBy>Steve Canny</cp:lastModifiedBy>
  <cp:revision>1</cp:revision>
  <dcterms:created xsi:type="dcterms:W3CDTF">2026-01-01T00:00:00Z</dcterms:created>
  <dcterms:modified xsi:type="dcterms:W3CDTF">2026-01-01T00:00:00Z</dcterms:modified>
  <cp:category/>
</cp:coreProperties>
</file>