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Q4 Business Review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Meridian Supply Co.  ·  January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Executive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Revenue grew 12% quarter over quarter. Fulfilment accuracy reached 99.1%. Returns fell to 2.3%. Two initiatives carry into Q1: storefront redesign and warehouse process changes.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by region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West 42%  ·  Central 31%  ·  East 27%</a:t>
            </a:r>
          </a:p>
          <a:p>
            <a:r>
              <a:t>Strongest growth in the Central region (+21%), driven by three new wholesale accounts.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Customer growth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1,240 active accounts, up from 1,090.</a:t>
            </a:r>
          </a:p>
          <a:p>
            <a:r>
              <a:t>Net new: 150. Churn: 3.1%. Average order value up 6% to $412.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Mobile conversion lags desktop by 30%.</a:t>
            </a:r>
          </a:p>
          <a:p>
            <a:r>
              <a:t>Catalogue search is the top support request.</a:t>
            </a:r>
          </a:p>
          <a:p>
            <a:r>
              <a:t>Same-day pick errors dropped after the January scan change.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Q1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Ship the storefront redesign.</a:t>
            </a:r>
          </a:p>
          <a:p>
            <a:r>
              <a:t>2. Roll out the two-scan pack process.</a:t>
            </a:r>
          </a:p>
          <a:p>
            <a:r>
              <a:t>3. Improve catalogue search relevance.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Novus Examples</dc:creator>
  <cp:keywords/>
  <dc:description>generated using python-pptx</dc:description>
  <cp:lastModifiedBy>Steve Canny</cp:lastModifiedBy>
  <cp:revision>1</cp:revision>
  <dcterms:created xsi:type="dcterms:W3CDTF">2026-01-01T00:00:00Z</dcterms:created>
  <dcterms:modified xsi:type="dcterms:W3CDTF">2026-01-01T00:00:00Z</dcterms:modified>
  <cp:category/>
</cp:coreProperties>
</file>