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the audience and introduce yourself. Set expectations: this deck walks through the launch timeline and the two open risks. Keep this slide to 30 seconds.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Emphasise that the April date depends on the beta feedback cycle finishing on time. If asked, the buffer is two weeks.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Do not minimise the supplier risk — procurement is still confirming lead times. Offer to follow up with the detailed mitigation plan after the meeting.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for explicit sign-off on the budget before ending. Note who owns each action item.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Product Launch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With speaker notes on every slide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Beta in February, general availability in April.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Two open risks: supplier lead time and marketing headcount.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Confirm the beta list and sign off the marketing budget.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Novus Examples</dc:creator>
  <cp:keywords/>
  <dc:description>generated using python-pptx</dc:description>
  <cp:lastModifiedBy>Steve Canny</cp:lastModifiedBy>
  <cp:revision>1</cp:revision>
  <dcterms:created xsi:type="dcterms:W3CDTF">2026-01-01T00:00:00Z</dcterms:created>
  <dcterms:modified xsi:type="dcterms:W3CDTF">2026-01-01T00:00:00Z</dcterms:modified>
  <cp:category/>
</cp:coreProperties>
</file>